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2D6C-8616-4C8E-B18B-368E9A2E4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969F2-CD4A-49C3-9F36-CE1ACF187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5189-D64F-499F-8419-93FD634A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2F76F-6536-41C2-A834-B7758548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8C841-A617-4D75-92B6-60EA805E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3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924C-727E-46AC-8CDC-7A77FFF0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AC9B8-B0FF-4D60-99A4-490EACBF2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7130C-6E31-4E81-9221-9F2637D7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34F01-A640-4FBE-BFE1-D4831FB6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618B-F6C6-4602-BDC6-0DDB6EF6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801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DB6CA-B1CD-4AFD-A7E5-8975024FD4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5664B-2A13-40E7-9706-D7EE3EEAD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6FAD5-F288-437A-8EBE-C1EE83F8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876F-12F2-4CFF-93BA-DC5B13C7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F2847-FFE1-4283-94C8-3EFABE3B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63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816F-EA01-4253-91B0-5024AD571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0599-BF2D-4E06-B687-0300921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A232B-172C-4654-A6CB-1FD4585D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B958A-61B2-41C1-B873-E95E89B3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D3B4B-E8D4-4EE4-88CD-35D225D9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43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44FF-DFFB-4215-AB9A-96A9BDD2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A1806-1B2A-4139-972E-74DDFBAF8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81F5-0967-472B-9921-1CDB69AD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16F7E-2EB8-44AF-8174-C6C3E2D1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BD28-6E00-4333-B23B-41DB7DE8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6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F51A4-02C0-492B-9524-04F9CAB6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87D89-1341-40B8-9E65-5FE45FA57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D038F-D129-4DF0-AA8D-C28C2DEF4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6C690-1DEC-4423-BBB3-83B2AB86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98FA8-97E6-4EB5-B6DA-4478D67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ABA01-30FF-431C-94CA-E2863D0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59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9CE1-451E-499C-918A-5A8FEAB3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7A59B-D4B6-4A1D-B269-A2ADE0C19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7B961-1303-40B0-8F99-5D579A89D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77241-BCC4-4E63-8A04-9533120A2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5E02B-2D68-475F-B4BA-4CD3BC92C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A2CD99-90BE-4585-8A7F-E549E2F1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CCF402-DDED-4D0E-ADB9-55E8CA04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1E0EA6-4D7B-4F46-9728-7F91E29B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5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7D69-48DC-4DAF-88DD-9CDC5175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94DA7-7A65-4431-B804-72FDEE83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4F48-F2A3-41A5-B665-638A8731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1ECA9-BD56-4F99-915D-55F86441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17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CBE0D6-0910-42F4-930A-00C65675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843F3-312C-40B0-B03E-4F142BD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952A3-587A-43CB-8D11-06A77D08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5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19D7-17C3-45DB-AC5E-CABB6388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BAD5-95F9-448C-B464-5147EAB14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83452-CAB6-405E-B285-E1C103B8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8896F-F462-492B-A2F7-C3D74B3D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BB53A-F6C0-4C5B-B67D-80028D03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D13AD-CA82-4336-BCDD-CF44DCF5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95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1FEFC-B93D-46DE-A728-2687F65F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4A20F-CFE0-44EA-9AEE-6361DD268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C7C1C-C6D3-4E8A-B6B9-8F5B9E0A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23E37-C626-4EB7-87F5-DC7E9C43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D387-7E6E-467B-8C9F-CE3C1C1E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CE79D-832E-49EF-97BE-1F95B57F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679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4776C-D94F-4536-A26F-B0FD5069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77F0C-EC68-4B87-BF8E-B01D6665C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DD70A-2C78-442E-9B6A-ECC8939A5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EB2D-AF26-4347-9CEF-247C898FC53D}" type="datetimeFigureOut">
              <a:rPr lang="en-AU" smtClean="0"/>
              <a:t>1/08/2022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A4A95-33E0-4C31-8394-DA2C75CF2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36B4A-23A3-4E9D-9848-B0E5D48FA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11EA-D50B-4EEA-9DEC-0FD437AE34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96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1D8AE53-8F44-4DA4-ADD4-FF147D1C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DFFF0B-16D5-4F6E-BB78-9D67DD974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Title/final Slide v1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EC9FB-529E-42D4-A52F-67EF8A884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DE91A84-B345-4033-B3DE-C5B1935814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443" y="4936334"/>
            <a:ext cx="12125542" cy="181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2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1D8AE53-8F44-4DA4-ADD4-FF147D1C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DFFF0B-16D5-4F6E-BB78-9D67DD974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Title/final Slide v2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EC9FB-529E-42D4-A52F-67EF8A884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52014E0-54E3-4239-A6E3-C9B3D3C09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063" y="149430"/>
            <a:ext cx="10930459" cy="290154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DE91A84-B345-4033-B3DE-C5B1935814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85968" y="5657849"/>
            <a:ext cx="80200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9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1D8AE53-8F44-4DA4-ADD4-FF147D1C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DFFF0B-16D5-4F6E-BB78-9D67DD974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Slide 2, etc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EC9FB-529E-42D4-A52F-67EF8A884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52014E0-54E3-4239-A6E3-C9B3D3C09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2419" y="194550"/>
            <a:ext cx="3979591" cy="105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9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94FE7BAC22948BA7482E9FE9F9256" ma:contentTypeVersion="16" ma:contentTypeDescription="Create a new document." ma:contentTypeScope="" ma:versionID="774cbeb78912f1e05619b1c03f32b8fd">
  <xsd:schema xmlns:xsd="http://www.w3.org/2001/XMLSchema" xmlns:xs="http://www.w3.org/2001/XMLSchema" xmlns:p="http://schemas.microsoft.com/office/2006/metadata/properties" xmlns:ns2="ace070bc-6409-48e0-8dbf-5e9dc5a07d14" xmlns:ns3="3990469b-3a29-4050-9426-adca4abdfa45" targetNamespace="http://schemas.microsoft.com/office/2006/metadata/properties" ma:root="true" ma:fieldsID="cb9a9e104ffbdf13bdf210bcdd866f7e" ns2:_="" ns3:_="">
    <xsd:import namespace="ace070bc-6409-48e0-8dbf-5e9dc5a07d14"/>
    <xsd:import namespace="3990469b-3a29-4050-9426-adca4abdfa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070bc-6409-48e0-8dbf-5e9dc5a07d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712205-60fe-4c88-88f9-a63fa6234764}" ma:internalName="TaxCatchAll" ma:showField="CatchAllData" ma:web="ace070bc-6409-48e0-8dbf-5e9dc5a07d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90469b-3a29-4050-9426-adca4abdfa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9026d15-0072-472a-9e8b-1e695e239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90469b-3a29-4050-9426-adca4abdfa45">
      <Terms xmlns="http://schemas.microsoft.com/office/infopath/2007/PartnerControls"/>
    </lcf76f155ced4ddcb4097134ff3c332f>
    <TaxCatchAll xmlns="ace070bc-6409-48e0-8dbf-5e9dc5a07d14"/>
  </documentManagement>
</p:properties>
</file>

<file path=customXml/itemProps1.xml><?xml version="1.0" encoding="utf-8"?>
<ds:datastoreItem xmlns:ds="http://schemas.openxmlformats.org/officeDocument/2006/customXml" ds:itemID="{5AEA513B-62C2-4329-8A6E-D2AFBDB93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070bc-6409-48e0-8dbf-5e9dc5a07d14"/>
    <ds:schemaRef ds:uri="3990469b-3a29-4050-9426-adca4abdfa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3505A1-0B75-402E-B540-85EAD1F8A8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AACF51-7093-4FAC-B10C-151E4EB7A21B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3990469b-3a29-4050-9426-adca4abdfa45"/>
    <ds:schemaRef ds:uri="ace070bc-6409-48e0-8dbf-5e9dc5a07d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Title/final Slide v1</vt:lpstr>
      <vt:lpstr>Title/final Slide v2</vt:lpstr>
      <vt:lpstr>Slide 2, etc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aims</dc:creator>
  <cp:lastModifiedBy>gemma wickens</cp:lastModifiedBy>
  <cp:revision>4</cp:revision>
  <dcterms:created xsi:type="dcterms:W3CDTF">2022-05-18T05:02:21Z</dcterms:created>
  <dcterms:modified xsi:type="dcterms:W3CDTF">2022-08-01T04:52:23Z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0x0101003AC94FE7BAC22948BA7482E9FE9F9256</vt:lpwstr>
  </property>
</Properties>
</file>